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CEEB0-B1F3-4CE5-8D1B-D136FD933B8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F8528-A0B1-467E-8FC3-795464B2B61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E95B8-2EE9-49E5-A08A-01C55FEF259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D00FF-C7FB-455B-B7E6-47EDF7C938D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38659-B40A-4C75-BF0F-4A18659E1AE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81459-C04A-43BE-AA0B-6A42E1E18CA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32A4A-E20F-4B7C-98ED-6B1A4DD8E65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76913-CA38-4EA0-A4FF-D36108B128B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93EC1-BAB7-47FD-AF4F-7FF445DF9DD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AA3C8-3C57-429F-89F4-2F85BAE677B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AEDD4-2C69-4FA2-9776-208173CCF2A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455D61-42C6-40A1-A3EE-469495EC1707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WINDOWS\Escritorio\tema1\p010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WINDOWS\Escritorio\tema1\p011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WINDOWS\Escritorio\tema1\p011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WINDOWS\Escritorio\tema1\p011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WINDOWS\Escritorio\imagenes\Sin título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WINDOWS\Escritorio\imagenes\Sin título-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WINDOWS\Escritorio\imagenes\Sin título-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WINDOWS\Escritorio\imagenes\Sin título-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WINDOWS\Escritorio\imagenes\Sin título-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WINDOWS\Escritorio\imagenes\Sin título-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WINDOWS\Escritorio\imagenes\Sin título-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WINDOWS\Escritorio\tema1\p010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WINDOWS\Escritorio\tema1\p010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WINDOWS\Escritorio\tema1\p010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WINDOWS\Escritorio\tema1\p01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WINDOWS\Escritorio\tema1\p010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WINDOWS\Escritorio\tema1\p010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WINDOWS\Escritorio\tema1\p010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WINDOWS\Escritorio\tema1\p010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Presentación en pantalla (4:3)</PresentationFormat>
  <Paragraphs>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iñigo</dc:creator>
  <cp:lastModifiedBy>jr</cp:lastModifiedBy>
  <cp:revision>2</cp:revision>
  <dcterms:created xsi:type="dcterms:W3CDTF">2001-06-10T15:31:19Z</dcterms:created>
  <dcterms:modified xsi:type="dcterms:W3CDTF">2011-09-07T22:13:13Z</dcterms:modified>
</cp:coreProperties>
</file>